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6119"/>
            <a:ext cx="9144000" cy="552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848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04664"/>
            <a:ext cx="7848872" cy="6276265"/>
          </a:xfrm>
        </p:spPr>
      </p:pic>
    </p:spTree>
    <p:extLst>
      <p:ext uri="{BB962C8B-B14F-4D97-AF65-F5344CB8AC3E}">
        <p14:creationId xmlns:p14="http://schemas.microsoft.com/office/powerpoint/2010/main" val="1543099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14776"/>
            <a:ext cx="5328592" cy="6432715"/>
          </a:xfrm>
        </p:spPr>
      </p:pic>
    </p:spTree>
    <p:extLst>
      <p:ext uri="{BB962C8B-B14F-4D97-AF65-F5344CB8AC3E}">
        <p14:creationId xmlns:p14="http://schemas.microsoft.com/office/powerpoint/2010/main" val="1698835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-181861"/>
            <a:ext cx="5256584" cy="7039861"/>
          </a:xfrm>
        </p:spPr>
      </p:pic>
    </p:spTree>
    <p:extLst>
      <p:ext uri="{BB962C8B-B14F-4D97-AF65-F5344CB8AC3E}">
        <p14:creationId xmlns:p14="http://schemas.microsoft.com/office/powerpoint/2010/main" val="158579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88640"/>
            <a:ext cx="5904655" cy="6531891"/>
          </a:xfrm>
        </p:spPr>
      </p:pic>
    </p:spTree>
    <p:extLst>
      <p:ext uri="{BB962C8B-B14F-4D97-AF65-F5344CB8AC3E}">
        <p14:creationId xmlns:p14="http://schemas.microsoft.com/office/powerpoint/2010/main" val="2699341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76672"/>
            <a:ext cx="8062689" cy="6054090"/>
          </a:xfrm>
        </p:spPr>
      </p:pic>
    </p:spTree>
    <p:extLst>
      <p:ext uri="{BB962C8B-B14F-4D97-AF65-F5344CB8AC3E}">
        <p14:creationId xmlns:p14="http://schemas.microsoft.com/office/powerpoint/2010/main" val="271832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04664"/>
            <a:ext cx="7582142" cy="6141536"/>
          </a:xfrm>
        </p:spPr>
      </p:pic>
    </p:spTree>
    <p:extLst>
      <p:ext uri="{BB962C8B-B14F-4D97-AF65-F5344CB8AC3E}">
        <p14:creationId xmlns:p14="http://schemas.microsoft.com/office/powerpoint/2010/main" val="131237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18765"/>
            <a:ext cx="5400600" cy="6720747"/>
          </a:xfrm>
        </p:spPr>
      </p:pic>
    </p:spTree>
    <p:extLst>
      <p:ext uri="{BB962C8B-B14F-4D97-AF65-F5344CB8AC3E}">
        <p14:creationId xmlns:p14="http://schemas.microsoft.com/office/powerpoint/2010/main" val="4214943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60648"/>
            <a:ext cx="6840760" cy="6276399"/>
          </a:xfrm>
        </p:spPr>
      </p:pic>
    </p:spTree>
    <p:extLst>
      <p:ext uri="{BB962C8B-B14F-4D97-AF65-F5344CB8AC3E}">
        <p14:creationId xmlns:p14="http://schemas.microsoft.com/office/powerpoint/2010/main" val="25236341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Мама</dc:creator>
  <cp:lastModifiedBy>Мама</cp:lastModifiedBy>
  <cp:revision>1</cp:revision>
  <dcterms:created xsi:type="dcterms:W3CDTF">2018-03-25T14:31:47Z</dcterms:created>
  <dcterms:modified xsi:type="dcterms:W3CDTF">2018-03-25T14:34:55Z</dcterms:modified>
</cp:coreProperties>
</file>